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Тема 6. Организация и этика маркетинговых исследований.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6144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6390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Тема 6. Организация и этика маркетинговых исследований.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6. Организация и этика маркетинговых исследований. </dc:title>
  <dc:creator>hp</dc:creator>
  <cp:lastModifiedBy>hp</cp:lastModifiedBy>
  <cp:revision>2</cp:revision>
  <dcterms:created xsi:type="dcterms:W3CDTF">2013-01-05T19:25:18Z</dcterms:created>
  <dcterms:modified xsi:type="dcterms:W3CDTF">2013-01-05T19:39:48Z</dcterms:modified>
</cp:coreProperties>
</file>